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Signed and Unsigned (&lt;mark&gt;sizet.c&lt;/mark&gt;)
&lt;br&gt;
&lt;br&gt;
&lt;br&gt;
![w:1200](figs/int01-sizet.png)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2024-10-31T09:33:18Z</dcterms:created>
  <dcterms:modified xsi:type="dcterms:W3CDTF">2024-10-31T09:33:18Z</dcterms:modified>
</cp:coreProperties>
</file>